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599"/>
  </p:normalViewPr>
  <p:slideViewPr>
    <p:cSldViewPr snapToGrid="0">
      <p:cViewPr varScale="1">
        <p:scale>
          <a:sx n="112" d="100"/>
          <a:sy n="112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8T05:53:46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2385 289 24575,'-25'0'0,"-28"5"0,7 1 0,-16 4 0,29 1 0,-20-5 0,22-1 0,-15-5 0,26 0 0,0 0 0,0 0 0,-5 0 0,4 0 0,-4 0 0,5 0 0,0 0 0,5 0 0,-3 0 0,8 0 0,-9 0 0,9 0 0,-9 0 0,9 0 0,-8 0 0,8 0 0,-9 0 0,9 0 0,-9 0 0,9 0 0,-8 0 0,8 0 0,-9 0 0,4-5 0,-5 4 0,1-7 0,-1 2 0,5 1 0,-3-4 0,3 8 0,0-8 0,-4 8 0,9-7 0,-4 7 0,5-7 0,0-2 0,0 0 0,-1-8 0,0 3 0,0-5 0,5 0 0,-3 5 0,3 2 0,-9 3 0,4 5 0,-4-3 0,5 7 0,0-3 0,-5 4 0,4 0 0,-9-5 0,9 4 0,-8-7 0,3 2 0,-5-4 0,0 0 0,5 1 0,-3-1 0,3 0 0,-5 0 0,5 1 0,-3 4 0,8 1 0,-4 4 0,5 0 0,-5 0 0,4 0 0,-4 0 0,5 0 0,-4 0 0,2 0 0,-2 0 0,-1 0 0,4 0 0,-4 0 0,0 0 0,4 0 0,-4 0 0,0 0 0,4 0 0,-8 0 0,3 0 0,-5 0 0,1 0 0,-1 0 0,-5 0 0,3 0 0,-8 0 0,3 0 0,-5 0 0,5 0 0,-4 0 0,10 0 0,-10 0 0,10 0 0,-5 0 0,1 0 0,4 0 0,-4 0 0,-1 0 0,5 0 0,-10 0 0,5 0 0,-7 0 0,7 0 0,-5 4 0,10-3 0,-10 9 0,10-4 0,-5-1 0,7 4 0,-1-8 0,5 7 0,-4-7 0,9 7 0,-8-7 0,8 3 0,-4-4 0,12 0 0,3 0 0,12 0 0,2 0 0,28 0 0,-12 0 0,13 0 0,-19 0 0,-6 0 0,1 0 0,-1-4 0,1 3 0,0-8 0,-1 3 0,6-4 0,-4 0 0,10-1 0,-4 6 0,5-5 0,-6 4 0,5 0 0,-10 2 0,4 4 0,-5 0 0,-5 0 0,3 0 0,-8 0 0,8 0 0,-3 0 0,5 0 0,-1 0 0,7 0 0,-5 0 0,9 0 0,-3 0 0,12 0 0,-6 0 0,6 5 0,-7 1 0,0 5 0,-5-1 0,4 5 0,-5 1 0,1 1 0,-2 2 0,-5-4 0,-5 0 0,3 3 0,-8-7 0,8 3 0,-8-5 0,4 0 0,0 0 0,-4-4 0,3 3 0,1-2 0,-4-1 0,8 3 0,-8-3 0,9 5 0,-4-1 0,4 1 0,1 0 0,-1 0 0,-4-1 0,3 5 0,-3-3 0,5 7 0,-5-7 0,3 3 0,-8-5 0,8 0 0,-7 0 0,7 1 0,-8-1 0,4 0 0,-6-4 0,1 3 0,0-7 0,0 3 0,0-4 0,0 4 0,0-3 0,4 3 0,2-4 0,5 0 0,5 0 0,-4 0 0,9 0 0,-9 0 0,5 0 0,-12 0 0,0 0 0,-5 0 0,-4 0 0,-1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8T05:54:00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3606 252 24575,'-37'0'0,"-6"0"0,-20 0 0,-8 0 0,-3 0 0,25 0 0,-3 0-722,1 0 1,-3 0 721,-13 0 0,-1 0 0,3 0 0,3 0 0,2-3 0,3 0 0,-35 1 0,3-10 0,13 10 0,-15-10 0,0 10 0,7-16 0,2 15 0,10-21 362,0 22-362,-1-16 0,-1 17 0,3-17 265,7 15-265,1-8 0,-1 11 0,8 0 731,2 0-731,7 0 85,0 0-85,7 0 0,1 0 0,7 0 0,-1 0 0,-5 5 0,4-3 0,-12 3 0,6 0 0,-7-4 0,0 10 0,-7-10 0,-2 4 0,-8-5 0,1 0 0,-1 0 0,1 0 0,0 0 0,6 0 0,3 0 0,14 0 0,-6 0 0,13 0 0,-6 0 0,6 0 0,7 0 0,-5 0 0,10 0 0,-5 0 0,7 4 0,4 1 0,1 1 0,0 2 0,4-3 0,-4 0 0,5 3 0,-4-7 0,2 7 0,-2-7 0,4 3 0,11-4 0,5 0 0,17 0 0,-3 0 0,24 0 0,12 0 0,3-5 0,4-1 0,27-2 0,-29 2 0,-3-1 0,4-4 0,8 10 0,12-5 0,1 6 0,16-6 0,-17 4 0,17-5 0,-7 1 0,-42 5 0,0 0 0,1-5 0,-2-1-453,28 6 453,-20-9 0,0-2 0,25 2 0,-18-1 0,2-1 0,-14 4 0,-1 1 0,10 3 0,-3 0 0,21-8 0,-27 11 0,0 1 0,15-5 0,-9 1 0,1 2 0,20 0 0,20-4 0,-44 6 0,-2 0 0,-7 0 0,-7-5 0,5 4 0,-11-4 0,-1 5 0,-2 0 0,-10 0 0,-1 0 453,-1 0-453,-5 0 0,6 0 0,0 0 0,-1 0 0,1 0 0,-1 0 0,1 0 0,-1 0 0,1 0 0,-5 0 0,3 0 0,-3 0 0,0 0 0,9 0 0,-8 0 0,15 0 0,-5 0 0,7 0 0,-7 0 0,5 0 0,-10 0 0,-1 0 0,-1 0 0,-9 0 0,3 0 0,-4 0 0,0 0 0,0 0 0,0 0 0,0 0 0,-5 4 0,0 1 0,-4 3 0,0-3 0,0-1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8T05:54:08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3596 24575,'34'0'0,"3"0"0,25 0 0,18 0 0,-28 0 0,1 0 0,39 0 0,-26 0 0,9 0 0,-4 0 0,-2 0 0,0 0 0,-3 0 0,5 0 0,-4 0 0,10 0 0,-8 0 0,11 0 0,-25 1 0,-2-2 0,5-4 0,12 4 0,-14-4 0,7 5 0,-7 0 0,-2 0 0,-14 0 0,6 0 0,-18 0 0,9 0 0,-16 0 0,10 0 0,-10 0 0,4 0 0,-5 0 0,-1 0 0,1 0 0,-1 0 0,-4 0 0,3 0 0,-3 0 0,0 0 0,3 0 0,-3 0 0,10 0 0,-4 0 0,5 0 0,-1 0 0,1 0 0,7 0 0,-1 0 0,-6 0 0,5 0 0,2 0 0,1 0 0,5 0 0,-1 0 0,-4 0 0,11 0 0,-11 0 0,-1 0 0,-2 0 0,-10 4 0,4-3 0,-5 3 0,-1-4 0,1 0 0,-1 0 0,6 0 0,-4 0 0,5 0 0,-7 0 0,-4 0 0,3 0 0,-8 0 0,4 0 0,-5 0 0,0 0 0,4 0 0,-3 0 0,9 0 0,-4 0 0,4 0 0,1 0 0,-1 0 0,5 4 0,-4-3 0,-1 3 0,-6-4 0,-4 0 0,0 0 0,0 0 0,0 0 0,0 0 0,0 0 0,-1 0 0,1 0 0,0 0 0,0 0 0,0 0 0,0 0 0,-1 0 0,1 0 0,0 0 0,0 0 0,0 0 0,0 0 0,0 0 0,-1 0 0,-3-3 0,-1-2 0,-4-4 0,-3-3 0,-2 2 0,0-2 0,-3-2 0,-20-54 0,13 35 0,-18-46 0,19 58 0,3-4 0,-4 5 0,5 1 0,5 4 0,-4-4 0,4 4 0,-5-5 0,0 1 0,4-7 0,-3 5 0,3-10 0,-4-2 0,-1-1 0,-1-5 0,2 7 0,-1 5 0,0-4 0,1 10 0,0-10 0,-1 5 0,0-7 0,0 1 0,5 0 0,-4-7 0,9 5 0,-10-11 0,10 11 0,-9-5 0,9 7 0,-9-1 0,4 1 0,-4 5 0,-1-4 0,5 10 0,2-4 0,-1 5 0,4 5 0,-3-3 0,4 8 0,0-9 0,0 4 0,0-5 0,0-5 0,0 4 0,0-4 0,0-1 0,0 5 0,4-10 0,2 10 0,0-10 0,3 5 0,-8-1 0,4-4 0,-5 10 0,0-4 0,0 5 0,0 0 0,0 1 0,0-1 0,0 0 0,0 0 0,0 1 0,0-1 0,4 0 0,-3 1 0,8-1 0,-4 0 0,1 0 0,3-5 0,-3-2 0,4 1 0,-4 0 0,3 7 0,-8-1 0,7 5 0,-7 1 0,3 5 0,-4 0 0,0 0 0,4 0 0,-3-4 0,7 2 0,-7-2 0,7 4 0,-3 0 0,4 0 0,-1 0 0,-3 0 0,3 0 0,-3 0 0,0 0 0,3-9 0,-7 2 0,7-8 0,-7 5 0,4-1 0,-1-5 0,-2 8 0,7-7 0,-8 9 0,3-4 0,0 4 0,-3-4 0,7 4 0,-7-5 0,4 5 0,-1 2 0,-3 4 0,3 0 0,-4 0 0,0 0 0,0 0 0,0 0 0,0 0 0,0 0 0,0 0 0,0 1 0,0 6 0,0-4 0,0 4 0,0-6 0,0-6 0,0-34 0,0 26 0,0-25 0,0 38 0,0 0 0,0 1 0,0-6 0,0 4 0,0-4 0,0 5 0,0-4 0,0-2 0,0 0 0,0-4 0,0 4 0,0 0 0,0 2 0,0-1 0,0 4 0,0-4 0,0 0 0,0 4 0,0-4 0,0 0 0,0 4 0,0-8 0,0 3 0,0-5 0,0 5 0,0-9 0,0 8 0,0-10 0,0 7 0,0-1 0,0 0 0,4 1 0,-3-1 0,8-5 0,-3 3 0,4-3 0,0 5 0,-1 5 0,-4-3 0,4 3 0,-4 0 0,4-3 0,0 7 0,1-2 0,-1-1 0,-4 4 0,3-4 0,-3 5 0,4 0 0,-4 0 0,3 4 0,-3-3 0,3 7 0,1-3 0,0 4 0,0 0 0,0 0 0,0 0 0,0 0 0,-1 0 0,1 0 0,0 0 0,0 0 0,0 0 0,0 0 0,-1 4 0,1 1 0,0 4 0,0 0 0,0-1 0,0 1 0,0 0 0,4 0 0,-2 5 0,7-3 0,-7 7 0,7-2 0,-2-1 0,3 3 0,1-2 0,5 4 0,-4 0 0,4 0 0,0 1 0,-4-2 0,10 3 0,-10-3 0,4 2 0,-9-2 0,2 1 0,-7 0 0,7-1 0,-6 6 0,2-4 0,-4 5 0,0-1 0,0-4 0,1 9 0,-1-3 0,1 5 0,0 0 0,-1 1 0,1-1 0,-5 0 0,4 7 0,-4-6 0,6 13 0,-2-13 0,2 13 0,-6-13 0,4 13 0,-4-13 0,1 6 0,-2-7 0,-1-5 0,-3 4 0,3-5 0,-4 1 0,0 3 0,0-9 0,0 10 0,0-15 0,0 8 0,0-9 0,0 5 0,0-1 0,0 1 0,0 0 0,0-1 0,0 6 0,0 2 0,0-1 0,0 5 0,0-10 0,0 10 0,0-10 0,0 10 0,0-10 0,0 4 0,0-6 0,-4 1 0,3 0 0,-8-1 0,8 1 0,-8-1 0,8 6 0,-3-4 0,4 10 0,-5-4 0,4 11 0,-4-4 0,0 11 0,3-11 0,-8 5 0,9-7 0,-4-5 0,5-2 0,-4-6 0,3 1 0,-4 0 0,1-6 0,3 5 0,-3-4 0,-1 18 0,0-9 0,-1 15 0,-3-18 0,8 4 0,-8-5 0,3 5 0,1-4 0,-5 10 0,4-10 0,-4 10 0,-1-5 0,0 6 0,1-5 0,-1 4 0,1-10 0,4 4 0,-3-6 0,4-4 0,-5 3 0,5-3 0,-3 5 0,2-1 0,-4 1 0,5 0 0,-4-1 0,8-4 0,-8 3 0,4-8 0,-1 9 0,-2-4 0,7-1 0,-8 5 0,4-4 0,-1 4 0,-3 1 0,4-1 0,-1 1 0,-2-5 0,2 3 0,1-8 0,-4 8 0,8-7 0,-7 2 0,3 1 0,-5-4 0,5 3 0,-3-4 0,3 0 0,-4 0 0,0-4 0,0 3 0,0-7 0,0 3 0,-5-4 0,4 4 0,-8-3 0,3 2 0,0-3 0,-4 0 0,9 0 0,-8 0 0,7 0 0,-7 0 0,3 0 0,0 0 0,-4 0 0,9 4 0,-3-3 0,4 7 0,0-7 0,0 7 0,0-7 0,0 3 0,0 0 0,0-3 0,-5 7 0,4-7 0,-4 8 0,0-4 0,4 4 0,-4-4 0,5 3 0,1-3 0,-6 0 0,4 3 0,-4-7 0,5 3 0,0 0 0,0-3 0,0 3 0,0-1 0,-5 3 0,-1-1 0,-4 4 0,-1-8 0,0 7 0,0-2 0,-5-1 0,4 4 0,-4-8 0,-1 8 0,0-8 0,-1 4 0,-4 0 0,4-4 0,-5 4 0,0-5 0,-1 5 0,7-4 0,0 4 0,11-5 0,-3 0 0,8 0 0,-4 0 0,5 0 0,1 0 0,3 0 0,1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8T05:54:10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3358 1 24575,'-46'0'0,"-3"0"0,-23 0 0,7 0 0,-15 0 0,-13 0-1422,42 0 0,-3 0 1422,-18 0 0,-3 0 0,11 0 0,-2 0 0,-13 0 0,1 0 0,19 0 0,1 0-44,-9 0 0,1 0 44,13 0 0,1 0 0,-42 0 0,5 0 0,6 0 329,-1 0-329,-7 0 0,18 0 0,1 0 0,9 0 0,-1 0 1387,8 0-1387,-5 6 809,12 0-809,-5 1 407,13 3-407,-4-9 0,17 4 0,-10-5 0,17 0 0,-4 0 0,5 0 0,0 0 0,1 0 0,-7 0 0,5 0 0,-4 4 0,5-3 0,-5 4 0,4-1 0,-5-3 0,7 4 0,-7-5 0,0 0 0,-7 0 0,7 0 0,-5 0 0,4 0 0,0 0 0,-4 0 0,10 0 0,-4 0 0,10 0 0,-3 0 0,7 0 0,-7 0 0,8 0 0,-9 0 0,9 0 0,-4-4 0,5-1 0,0 0 0,0 1 0,1 4 0,-1 0 0,0 0 0,0 0 0,0 0 0,1 0 0,-1 0 0,0 0 0,4-4 0,-3 3 0,3-3 0,-3 4 0,-1 0 0,1 0 0,-1 0 0,0-4 0,0-1 0,0 0 0,1 1 0,-1 4 0,1 0 0,-1 0 0,0 0 0,1 0 0,-1 0 0,0 0 0,1 0 0,-1 0 0,0 0 0,0 0 0,0 0 0,4 0 0,2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8T05:54:13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313 56 24575,'-13'22'0,"-8"46"0,4-24 0,-4 31 0,9-30 0,1-5 0,-6 1 0,10-3 0,-12-5 0,16-1 0,-11-6 0,9-1 0,-5-5 0,0 0 0,0-1 0,0 6 0,0-4 0,-1 10 0,1-10 0,-1 10 0,1-10 0,4 10 0,-3-10 0,8-1 0,-8-2 0,8-3 0,-3 0 0,-1 3 0,4-8 0,-3 9 0,4-5 0,0 6 0,0 5 0,0-4 0,-4 4 0,2-5 0,-2 0 0,4 5 0,0-4 0,0 4 0,0 0 0,0 2 0,-5 5 0,4 6 0,-4 10 0,5 8 0,0 7 0,0 1 0,0-1 0,0-7 0,0 5 0,0-12 0,0-1 0,0-3 0,0-17 0,0 9 0,0-16 0,4 0 0,1-3 0,5-3 0,-5 4 0,4 1 0,-4 0 0,5-1 0,0 6 0,0-4 0,0 4 0,0-5 0,0 0 0,4-5 0,-3-1 0,2-5 0,-4-4 0,5-1 0,-4-4 0,3 0 0,1 0 0,-4 0 0,8-5 0,-3-5 0,10-1 0,-4-8 0,5 3 0,-7 1 0,-4-4 0,4 8 0,-9-2 0,4-2 0,-5 5 0,1-8 0,-5 8 0,4-9 0,-8 4 0,3-10 0,-4-2 0,5-5 0,-4-1 0,9 1 0,-4-7 0,6-17 0,1-10 0,4 6 0,-2 12 0,1 0 0,4-1 0,9-34 0,-18 43 0,-4-5 0,-3 16 0,-4-8 0,0 10 0,0-5 0,0 0 0,0-1 0,0 1 0,0-7 0,0 5 0,0-11 0,0 11 0,0-11 0,0 4 0,0-6 0,0 0 0,0 0 0,0 1 0,0-1 0,0 6 0,0 2 0,0 13 0,0 0 0,0 11 0,0 2 0,0 4 0,0 0 0,-4 0 0,-1 0 0,-4-5 0,4-1 0,-4-5 0,3-5 0,-4-2 0,-1-5 0,0 0 0,0-1 0,0-5 0,0 4 0,0-5 0,0 12 0,-3 2 0,3 10 0,-8 1 0,9 5 0,-8 3 0,3 2 0,-5 4 0,0 0 0,1 0 0,-5 8 0,3-1 0,2 6 0,6-8 0,4 3 0,0-7 0,4 7 0,1-3 0,4 0 0,0-2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8T05:54:15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43 24575,'0'13'0,"0"22"0,-5-4 0,-2 23 0,1-14 0,-3-5 0,3 2 0,0-11 0,1 7 0,5-12 0,0 3 0,0-14 0,0 4 0,0-5 0,0 0 0,0 4 0,0-3 0,0 4 0,0 0 0,0 0 0,0 6 0,0 0 0,0-1 0,0 1 0,0-5 0,0-2 0,4-4 0,-3 0 0,7 0 0,-3-1 0,4-3 0,-1-1 0,1 0 0,-1-3 0,1 3 0,0-4 0,0 0 0,0 0 0,0 0 0,-1 0 0,1 0 0,5 0 0,-4-4 0,8-6 0,-7-5 0,7 0 0,-7-4 0,8 4 0,-8-5 0,2 5 0,-3-4 0,-1 9 0,0-3 0,-4-1 0,-1 4 0,-4-9 0,0 9 0,0-9 0,0 9 0,0-4 0,0 1 0,0-2 0,0-5 0,-4 0 0,-2 1 0,1-7 0,-4 5 0,3-4 0,-4 5 0,0 1 0,5-1 0,-3 5 0,2-4 0,-3 9 0,0-4 0,-1 1 0,-4 2 0,4-3 0,-4 0 0,5 4 0,-1-4 0,5 5 0,-3-5 0,7 4 0,-8 0 0,8 2 0,-7 7 0,3-3 0,-3 4 0,-1 0 0,0 0 0,1 4 0,-1 1 0,4 4 0,-3 4 0,6 2 0,-6 5 0,2 5 0,0-4 0,-3 4 0,3-5 0,1-1 0,0 1 0,1-5 0,3 3 0,-3-8 0,4 4 0,0-6 0,0 1 0,0 0 0,0 0 0,0 0 0,0-4 0,0-1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8T05:54:16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24575,'0'-8'0,"0"0"0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8T05:54:34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11541 198 24575,'-42'0'0,"-4"0"0,-25 0 0,-3 0 0,-17 0-1109,7 0 1109,8 0 0,-6 0-1222,14 0 0,-3 0 1222,2 0 0,-4 0 0,2 0 0,-13 0 0,2 0 0,-11 0 0,2 0-297,20 0 1,1 0 296,-9 1 0,1-2 0,13-2 0,2-1-197,0 4 0,1-1 197,-33-6 0,-3 0 0,23-1 0,25 2 0,0-2 0,-34-6 0,33 7 0,2 0 0,-27-7 0,-13 0 0,24 7 0,-7-5 0,16 11 450,2-5-450,13 6 1999,2 0-1999,7 0 1598,5 0-1598,2 0 493,5 0-493,6 0 0,-5-4 0,9 3 0,-4-4 0,5 1 0,0 3 0,0-3 0,1 1 0,-1 2 0,1-7 0,-1 7 0,4-6 0,-3 6 0,3-3 0,0 0 0,-3 3 0,3-3 0,0 0 0,-3 3 0,3-3 0,-3 4 0,-1-4 0,0 3 0,0-3 0,0 4 0,-5 0 0,4 0 0,-4 0 0,1 0 0,2 0 0,-2 0 0,-1 0 0,4 0 0,-4 0 0,0 0 0,4 0 0,-4 0 0,1 0 0,2 0 0,-2 0 0,4 0 0,0 0 0,0 0 0,0 0 0,0 0 0,0 0 0,0 0 0,0 0 0,1 0 0,-1 0 0,0 0 0,0 0 0,1 0 0,-1 0 0,0 0 0,1 0 0,-1 0 0,-5 0 0,4 0 0,-9 0 0,9 0 0,-9 0 0,9 0 0,-3 0 0,4 0 0,0 0 0,0 0 0,1 0 0,-1 0 0,1 3 0,-1-2 0,0 7 0,4-3 0,1 3 0,4 1 0,0 0 0,0 0 0,0-1 0,0 1 0,0 0 0,0-1 0,0 1 0,0-1 0,4 1 0,1 0 0,4 4 0,-4 2 0,-1 5 0,-4-1 0,0-4 0,0-1 0,0-5 0,0 0 0,0-1 0,0 1 0,0 0 0,0 0 0,0 0 0,0 0 0,0-1 0,0 1 0,0 0 0,0 0 0,0 0 0,0 0 0,0 0 0,0-1 0,0 1 0,-4-4 0,3 3 0,-3-3 0,0 4 0,3 0 0,-7-1 0,7 1 0,-7 0 0,7 0 0,-6 0 0,2-1 0,0 0 0,-2-3 0,2 3 0,-4-7 0,0 3 0,0-1 0,-5-2 0,-1 3 0,-10-4 0,-2 0 0,-19 0 0,10 0 0,-24 0 0,11 0 0,-8 0 0,-4 0 0,12 6 0,-5-5 0,0 10 0,-3-4 0,-6 0 0,-18 5 0,6-5 0,-16 7-499,0 0 499,7 0 0,34-7 0,0 0 0,-26 1 0,17-1 0,0 0 0,-14 0 0,18 0 0,0 1 0,-27 5 0,-3 1 0,-5 0 0,8 0 0,8-1 0,3-6 0,15-1 0,1-1 0,8-4 0,7 4 0,7-5 499,2 0-499,10 0 0,-5 0 0,7 0 0,4 0 0,-4 0 0,9 0 0,-4 0 0,1 0 0,2 0 0,-7-4 0,8-1 0,-9-5 0,4 1 0,-4-6 0,-7 4 0,5-4 0,-10 5 0,4-1 0,-11 0 0,4 0 0,-5 0 0,0-6 0,5 5 0,-11-5 0,11 6 0,-11 5 0,11-4 0,-5 4 0,0 0 0,5-4 0,-5 9 0,7-9 0,0 9 0,5-4 0,-4 5 0,4-4 0,-5 2 0,0-7 0,-1 8 0,7-9 0,0 9 0,7-3 0,-1-1 0,0 4 0,5-3 0,-3 4 0,3 0 0,0 0 0,-4 0 0,4 0 0,1 0 0,-5 0 0,9-4 0,-4 3 0,0-3 0,4 4 0,-8 0 0,7 0 0,-13 0 0,8 0 0,-9 0 0,5 0 0,0 0 0,5 0 0,-3-5 0,8 4 0,-9-3 0,9 4 0,-4 0 0,0 0 0,4 0 0,-3 0 0,-1 0 0,4 0 0,-9 0 0,9 0 0,-4 0 0,5 0 0,0 0 0,1 0 0,-1 0 0,1 4 0,3 1 0,-4 8 0,4-3 0,0 4 0,-3 0 0,6-4 0,-2 3 0,4 1 0,0-4 0,-4 8 0,-2-3 0,-4 5 0,-5 5 0,4-4 0,-9 4 0,9-5 0,-7-1 0,7-4 0,-3-1 0,5-5 0,0-1 0,4 1 0,-3 0 0,4-4 0,-1 3 0,1-4 0,4 4 0,0 0 0,0 1 0,0-1 0,0 1 0,-4-1 0,-1-3 0,-4 3 0,0-3 0,0 0 0,-5 3 0,0-3 0,-6 5 0,-5 0 0,-2 1 0,-5 4 0,-1-3 0,1 4 0,-7-5 0,5 0 0,-11 0 0,11 0 0,-5 0 0,7 0 0,-1 0 0,-5 0 0,4-5 0,-5 4 0,0-4 0,-1 0 0,-7 5 0,0-10 0,0 9 0,-7-8 0,5 3 0,-5 0 0,7-4 0,0 4 0,6-5 0,3 0 0,5 0 0,6 0 0,-3 0 0,8 0 0,-3 0 0,5 0 0,1 0 0,-7 0 0,0 0 0,-13 0 0,-2 0 0,-5 0 0,-9 0 0,7 0 0,-7 0 0,8 0 0,7 0 0,-5 0 0,11 0 0,-5-4 0,7 2 0,-1-2 0,1 4 0,0 0 0,-1-5 0,1 4 0,5-4 0,2 5 0,5-5 0,5 0 0,2-4 0,4 4 0,0-3 0,0 7 0,0-3 0,-17-1 0,17 7 0,-12-3 0,21 9 0,0 0 0,0 1 0,3-5 0,-16 0 0,-23-4 0,-24 0 0,-6 0 0,9 0 0,-1 0 0,-17 0 0,19-3 0,2 0 0,-10 2 0,9-5 0,9 1 0,5 3 0,8-7 0,2 8 0,10-4 0,-4 5 0,-1 0 0,0 0 0,-7 0 0,1 0 0,-7-5 0,5 4 0,-11-5 0,11 6 0,-11 0 0,16 0 0,-8 0 0,16 0 0,0 0 0,3 0 0,8 0 0,-4 0 0,5 0 0,0 0 0,0 0 0,1 0 0,6 0 0,3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8T05:54:37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361 15657 24360,'0'-5'0,"0"-54"0,0-32-2064,-4 1 0,-1-13 2064,1 22 0,0-4 0,0-4-590,-1 9 0,0-4 0,-1-2 0,-1-1 590,-1-10 0,-1-1 0,0-2 0,0-1 0,3 17 0,1-1 0,0-1 0,-1-2 0,1-3 0,-1 2 0,-1-5 0,1-1 0,-1 0 0,1 2 0,1 3-683,1-1 0,1 2 0,1 3 0,0-1 1,-1-3 682,1-9 0,-1-6 0,0 2 0,1 5 0,1 9 0,1 0 0,0 10 0,0-1-390,0-6 1,0 0 0,0 9 389,0 8 0,0 4 297,0-17 1,0 2-298,0 19 0,0 6 1909,0-31-1909,0 31 5476,0 16-5476,0 17 2232,0 2-2232,0 11 1073,-4 4-1073,0 1 0,-5 4 0,8 0 0,6 0 0,4 0 0,0 8 0,-2-6 0,-6-10 0,2-41 0,-3-33 0,0 22 0,0-5-293,1-9 0,-2-14 293,-1 7 0,-2-15 0,-1-8 0,0 1 0,1 8-1648,0 5 1,1 6 0,-1-2-1,0-7 1648,0 12 0,-1-8 0,1-5 0,-1-1 0,0 3 0,0 5 0,-1 10 0,-3-26 0,-1 12 0,0-3-784,4 5 1,1-2 0,-1-3 0,-1 1 783,-4-1 0,-1-2 0,1 1 0,1 0 0,5 0 0,1 0 0,1 0 0,-1 1 0,-2 2 0,-2-1 0,2 2 0,1 2 0,3-16 0,3 3 0,0 12 0,-1 17 0,0 2-167,1-2 1,2-5 0,1 8 166,3 8 0,1 4 0,0-11 0,2 1 0,4 15 0,-1 3 0,2-25-11,4 13 11,-8 15 4785,0 6-4785,-4 2 4451,2 13-4451,-8-5 974,3 10-974,-4-5 609,0 7-609,0 1 0,0-38 0,0-8 0,-4-13 0,-5-28 0,0-8 0,3 12-1890,2 14 0,3 5 1,-2-11 1889,0 18 0,-1-9 0,-1-6 0,0-4 0,0 0 0,1 3 0,1 6-982,2-9 1,1 4 0,0 2 0,1-1 0,-1-4 981,0 1 0,0-3 0,0-3 0,0 1 0,0 2 0,0 4-540,0 2 1,0 3 0,0 2 0,0 0-1,0-3 540,0-11 0,0-3 0,0 0 0,0 3 0,0 7 0,0 6 0,0 5 0,0 3 0,0 0 0,2-20 0,0 2 0,1-1-257,0-5 1,0-1-1,1 11 257,4 13 0,1 4 0,-3 7 0,0-3 0,0 4 0,2-6 0,0 4 0,0 9 0,-1 5 2282,6-22-2282,-5 14 4319,-3 21-4319,-1 3 4877,-2 11-4877,2 0 2143,-4-30-2143,0-21 0,0 23 0,0-4-135,0 2 1,0-1 134,0 3 0,0-2 0,0-4 0,0 1 0,1 6 0,-2 1 0,-2-4 0,0 2 0,2-28 0,-10 25 0,10 12 0,-9 20 0,5 5 0,-4 11 172,0 6 1,4 4-1,2 0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8T05:54:44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24575,'0'27'0,"0"10"0,0 54 0,0-37 0,0-2 0,0-2 0,0-17 0,0-4 0,0 11 0,0-26 0,0 16 0,4-22 0,1-3 0,3 2 0,0-6 0,1 3 0,-1 0 0,1 0 0,-5 5 0,4-4 0,-3-1 0,4 0 0,-1-3 0,1 3 0,0-4 0,0 0 0,-1 0 0,1 0 0,0 0 0,0-4 0,0-1 0,0-4 0,0 4 0,-1 1 0,1 4 0,-4 3 0,-1-5 0,-4 0 0,0-11 0,0 3 0,0-9 0,0 9 0,0-4 0,0 1 0,-4 2 0,-1-7 0,-4 8 0,-1-9 0,0 4 0,0-10 0,4 4 0,2-4 0,4-1 0,0 5 0,0-4 0,0 0 0,0 3 0,0 2 0,0 1 0,0 9 0,0-4 0,0 5 0,0 0 0,0 0 0,0 4 0,0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8T05:54:48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17101,'4'0'0,"0"0"0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8T05:53:49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1876 8 24575,'-7'-4'0,"-16"0"0,-10 4 0,-14 5 0,0 7 0,6 1 0,-25 8 0,27-8 0,-27 9 0,32-10 0,-5 9 0,13-10 0,0 9 0,6-10 0,1 9 0,4-9 0,-4 4 0,9-5 0,-4 5 0,5-4 0,3 4 0,-2-5 0,4 0 0,-1 4 0,-3-3 0,3 4 0,-5 0 0,1-4 0,0 3 0,-5-3 0,4-1 0,-9-4 0,9-1 0,-8-4 0,3 4 0,-11-3 0,5 8 0,-10-3 0,5 4 0,-7 1 0,1 0 0,0-1 0,-1 1 0,7-1 0,0 1 0,7-2 0,4-3 0,-4 2 0,4-6 0,0 6 0,1-7 0,1 3 0,3 0 0,-4-3 0,5 7 0,-5-7 0,4 6 0,-9-6 0,9 3 0,-8 1 0,3-4 0,-5 3 0,0-4 0,1 0 0,-1 0 0,5 0 0,-3 0 0,3 0 0,0 0 0,-4 0 0,9 0 0,-9 0 0,9 0 0,-3 0 0,4 0 0,-5 0 0,4 0 0,-4 4 0,0-3 0,-1 7 0,-4-2 0,-1 4 0,-5 0 0,3-5 0,-8 5 0,8-5 0,-3 1 0,0 3 0,4-7 0,-5 2 0,7-4 0,-1 0 0,5 0 0,1 0 0,5 0 0,1 0 0,6 0 0,12 5 0,5-4 0,9 3 0,4-4 0,0 0 0,1 0 0,2 0 0,-4 0 0,-1 0 0,5 0 0,-4 0 0,5 0 0,0 0 0,0 0 0,0 0 0,0 0 0,7 0 0,-5 0 0,11 0 0,-5 0 0,7 0 0,7 0 0,-5 0 0,12 0 0,-5 0 0,0 0 0,6 0 0,-20 0 0,10 0 0,-18 0 0,5 0 0,-13 0 0,0-4 0,-7 3 0,1-8 0,-1 3 0,6-4 0,2-1 0,0 1 0,3-6 0,-9 5 0,10-4 0,-10 0 0,4 4 0,-5-8 0,-5 9 0,-2-4 0,-4 5 0,0 0 0,0-5 0,0 4 0,-3-4 0,-2 5 0,-4-4 0,0 2 0,0-7 0,0 3 0,0-5 0,0 1 0,-4 4 0,3-4 0,-3 9 0,-1-9 0,4 9 0,-3-4 0,4 6 0,0-1 0,0 0 0,0-4 0,0 3 0,0-4 0,0 0 0,0 4 0,0-9 0,0 9 0,0-3 0,0 4 0,0 0 0,4 4 0,-3-3 0,6 7 0,-6-7 0,7 7 0,-3-7 0,4 3 0,-1 0 0,1 1 0,0 0 0,-4 3 0,-2-2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8T05:54:50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8T05:54:53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8T05:53:54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1665 1 24575,'-13'0'0,"-72"0"0,28 0 0,0 0 0,0 0 0,1 0 0,-20-1 0,-2 2 0,6 4 0,-4-5 0,5 1 0,31 9 0,1-4 0,12 4 0,-4-4 0,10-1 0,-4-1 0,5-3 0,5 7 0,-3-2 0,7 3 0,-7 0 0,8 0 0,-4-3 0,5 1 0,0-6 0,0 3 0,0-4 0,0 0 0,1 0 0,-1 0 0,1 0 0,-1 0 0,1 0 0,-1 0 0,0 0 0,0 0 0,0 0 0,0 0 0,0 0 0,0-4 0,-4 3 0,2-3 0,-7 0 0,8 3 0,-9-8 0,9 8 0,-8-3 0,7 4 0,-2 0 0,-1 0 0,4 0 0,-9 0 0,9 0 0,-4 0 0,5-4 0,0 3 0,0-3 0,0 4 0,1 0 0,-1 0 0,0 0 0,1 0 0,-1 0 0,0 0 0,0 0 0,1 0 0,-1 0 0,0 0 0,-4 0 0,3 0 0,-3 0 0,4 0 0,0 0 0,-5 0 0,4 0 0,-4-4 0,6 3 0,-1-3 0,0 4 0,0 0 0,0 0 0,0 0 0,0 0 0,0 0 0,0 0 0,0 0 0,0 0 0,1 0 0,-1 0 0,5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8T05:54:28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1 120 24575,'25'0'0,"61"0"0,-9 0 0,-23 0 0,0 0 0,23 0-4916,11 0 1,3 0 4170,-40 0 0,0 0 745,43 0 0,-4 0 2818,-27 0-2818,0 0 1719,0 0-1719,-7 0 0,6-6 0,-14 5 6784,7-5-6784,-15 1 0,5 4 0,-11-9 0,5 9 0,-7-4 0,0 5 0,-6 0 0,0-4 0,-7 3 0,1-4 0,-5 5 0,3-4 0,-3 3 0,10-8 0,2 3 0,5 0 0,6-5 0,-4 10 0,5-9 0,-7 9 0,0-4 0,-5 5 0,4 0 0,-10-4 0,4 3 0,0-4 0,2 5 0,5-5 0,-6 4 0,5-4 0,-10 5 0,10 0 0,-10 0 0,-1 0 0,3 0 0,-8 0 0,4 0 0,-1 0 0,-3 0 0,5 0 0,-1 0 0,1 0 0,-5 0 0,3 0 0,-3 0 0,5 5 0,-1-4 0,1 3 0,-1 0 0,1-3 0,-1 4 0,7 0 0,-5-4 0,4 8 0,-6-8 0,1 8 0,5-8 0,-4 7 0,4-6 0,0 7 0,-4-8 0,10 8 0,-4-3 0,5 0 0,0 4 0,-5-5 0,3 1 0,-3 3 0,0-7 0,3 7 0,-3-3 0,0 0 0,3 4 0,-9-9 0,4 8 0,-5-4 0,0 1 0,-1 2 0,1-2 0,-1-1 0,1 4 0,0-8 0,-6 7 0,5-7 0,-9 7 0,3-7 0,-4 3 0,0 0 0,0-3 0,0 7 0,0-7 0,4 7 0,2-2 0,4 3 0,-4 1 0,4-1 0,-5 1 0,1-1 0,4 1 0,-9-1 0,3 0 0,-4 0 0,0 0 0,0 0 0,-4 0 0,-1-1 0,-4 1 0,0 0 0,0 0 0,0 0 0,0 4 0,0-3 0,0 4 0,0-5 0,0 0 0,0 0 0,0-1 0,0 6 0,0-4 0,0 4 0,0-5 0,0 4 0,0-3 0,0 4 0,0-5 0,0 0 0,0-1 0,0 1 0,0 0 0,0 0 0,0 0 0,0 0 0,4-1 0,1 6 0,4-4 0,1 9 0,-1-5 0,5 2 0,-3 2 0,7-7 0,-7 3 0,3-5 0,-6 0 0,1 0 0,0-1 0,0-3 0,0 3 0,-1-3 0,1 0 0,0 2 0,-1-2 0,1 0 0,-1-1 0,1 0 0,0-3 0,5 2 0,-4-3 0,8 5 0,-3-4 0,4 3 0,7-4 0,-5 5 0,4-4 0,0 3 0,-4 0 0,4-3 0,-5 8 0,-1-8 0,1 4 0,-1-5 0,1 4 0,0-3 0,5 3 0,-4 1 0,9-4 0,-3 3 0,12 1 0,-5 1 0,11 1 0,-11-2 0,11 0 0,-5-4 0,7 4 0,0 0 0,-1-3 0,8 3 0,20-5 0,-21 0 0,33 0 0,-35 0 0,21 0 0,-9 0 0,-14 0 0,4 0 0,-19 0 0,4-5 0,1 4 0,-5-9 0,4 9 0,-5-9 0,5 9 0,-4-4 0,11 5 0,-11 0 0,19-5 0,-11 3 0,19-3 0,-5-1 0,7 5 0,1-11 0,-8 11 0,5-5 0,-12 1 0,5-2 0,-7-10 0,7 4 0,-6-9 0,14 2 0,-14-4 0,7 5 0,-15-2 0,-1 8 0,-13-2 0,-1 9 0,-10 2 0,-1 0 0,-5 3 0,-1-3 0,1 4 0,0 0 0,0 0 0,-1-4 0,1 3 0,0-3 0,0 4 0,-1 0 0,1-4 0,-1 3 0,-3-10 0,-1 5 0,-8-6 0,6 7 0,-1 1 0,8 4 0,4 0 0,-3 0 0,9 0 0,-5 0 0,6 0 0,0 5 0,-1-4 0,1 3 0,-1 0 0,-4-2 0,3 6 0,-3-7 0,5 8 0,-1-4 0,1 5 0,0 0 0,5-5 0,1 5 0,13-4 0,-5 5 0,4 0 0,-11 4 0,4-4 0,-10 4 0,-1-6 0,-1 1 0,-9-1 0,3 0 0,-4 0 0,0 0 0,0-4 0,-4 3 0,3-3 0,-7 3 0,6-3 0,-6 3 0,7-7 0,-3 6 0,0-2 0,-1 4 0,-1-4 0,-2 3 0,7-4 0,-7 5 0,3 0 0,0 0 0,-3 0 0,3 0 0,0 0 0,-3-1 0,7 1 0,-7 0 0,7 0 0,-3 0 0,3 0 0,1 0 0,0-1 0,0 1 0,5 0 0,-4 0 0,14 2 0,-8-2 0,9 6 0,0-4 0,2 4 0,11-4 0,-4 4 0,11-2 0,-11 3 0,5-5 0,-12-1 0,-2 0 0,-6 0 0,1 0 0,-5-1 0,-2-3 0,-4-3 0,0 1 0,5-3 0,-4 3 0,3-4 0,1 5 0,1-4 0,4 3 0,1-4 0,-1 4 0,7-2 0,0 2 0,6 1 0,1-4 0,-1 8 0,0-7 0,7 8 0,-6-9 0,13 9 0,1-8 0,2 8 0,12-9 0,3 4 0,2-5 0,13 0 0,-13 0 0,13 0 0,14 7-716,-7-5 716,-31 1 0,0 1 0,38-4 0,-8 0 0,12 0 0,-12 0 0,8 0-148,-10 0 148,-12 0 0,-15 5 0,-2-4 0,-14 4 0,-1-5 711,-7 0-711,0 0 153,7 0-153,1 0 0,7 0 0,0 0 0,-7 0 0,-1 0 0,-7 0 0,-5 0 0,-7 0 0,-1 0 0,-5 0 0,6 0 0,5 0 0,-4 0 0,10 0 0,-9-14 0,-2 10 0,-10-14 0,-6 14 0,-4-20 0,0 11 0,0-11 0,3 19 0,12 1 0,1 4 0,18 0 0,-12 0 0,1 0 0,-4 0 0,-9 0 0,3 0 0,-4 0 0,0 0 0,0 0 0,0 0 0,4 0 0,-3 0 0,4 0 0,-5 0 0,0 0 0,4 0 0,-3 4 0,4-3 0,-5 3 0,5-4 0,-4 0 0,3 4 0,-4-3 0,0 3 0,0 0 0,0 1 0,-1 0 0,1 2 0,0-6 0,0 7 0,-4-3 0,3 0 0,-4-2 0,1 1 0,2-3 0,-2 3 0,3-4 0,1 0 0,0 0 0,-1 0 0,6 0 0,1 0 0,4 0 0,1 0 0,0 0 0,-1 0 0,-4 0 0,3 0 0,-3 0 0,5 0 0,-1 0 0,6 0 0,-4 0 0,10 4 0,-15-2 0,8 7 0,-14-8 0,4 7 0,-5-7 0,0 3 0,-1-4 0,-3 3 0,-8-2 0,-3-1 0,-11-1 0,7-3 0,-8 4 0,-8-4 0,8 3 0,-6-3 0,19 7 0,2 2 0,-1 0 0,3 2 0,-6-6 0,6 6 0,-7-6 0,0 3 0,-1-4 0,-3 0 0,3 0 0,0 0 0,8 0 0,6-4 0,4 3 0,4-3 0,-5 4 0,-3-4 0,-1 6 0,0-1 0,1 7 0,4 1 0,-1 0 0,1 0 0,4 0 0,-3 0 0,3 4 0,-4-3 0,1 9 0,-1-4 0,1 10 0,0-4 0,0 4 0,0-6 0,0 1 0,-1-5 0,-3 3 0,-2-3 0,-4 5 0,0-1 0,4 1 0,-3 5 0,3-4 0,-4 10 0,0-10 0,0 9 0,0-9 0,0 5 0,0-7 0,5 6 0,-4-4 0,4 5 0,-5-1 0,0-4 0,0 4 0,0-6 0,0 1 0,0-5 0,0 3 0,0-8 0,0 9 0,0-9 0,0 8 0,0-8 0,0 8 0,0-3 0,0 5 0,0-1 0,0 7 0,0 0 0,4 1 0,2 4 0,4-10 0,1 9 0,-1-9 0,0 4 0,0-5 0,-1-5 0,0-2 0,-4-4 0,3 0 0,-7 5 0,7-4 0,-7 3 0,7 1 0,-2 1 0,4 10 0,0 2 0,6 5 0,1 6 0,1 10 0,4 1 0,-9 5 0,4-7 0,-5-1 0,-1-5 0,0-3 0,0-11 0,-5-2 0,2-5 0,-7-5 0,4 3 0,-5-8 0,4 4 0,-3-6 0,3 1 0,-4 0 0,0 0 0,0 0 0,0-1 0,0 1 0,0 5 0,0 0 0,0 6 0,0 5 0,0-4 0,0 4 0,0-5 0,0-1 0,0-4 0,0-1 0,0-5 0,0 0 0,0-1 0,0 1 0,0 0 0,0 5 0,0-4 0,-4 3 0,3-4 0,-3 0 0,4 0 0,-4 0 0,3 0 0,-7-1 0,7 1 0,-7-4 0,7 3 0,-7-3 0,7 3 0,-7-3 0,7 3 0,-7-7 0,7 7 0,-7-7 0,3 7 0,-3-4 0,-1 1 0,0 2 0,0-2 0,4 4 0,-3 0 0,3-4 0,-4 3 0,0-3 0,0 4 0,0-4 0,-4 3 0,3-3 0,-4 4 0,5 0 0,0 0 0,0 0 0,0 0 0,0-5 0,0 4 0,0-7 0,0 3 0,0-4 0,0 0 0,0 0 0,1 0 0,0-4 0,-1 0 0,0-5 0,4 0 0,-3 0 0,3-5 0,-4 4 0,3-4 0,-2 5 0,3 0 0,-4-5 0,0 4 0,-1-8 0,-4 7 0,3-7 0,-7 2 0,7-4 0,-3 6 0,0-5 0,3 9 0,-7-9 0,3 4 0,-6-10 0,2 4 0,-3-10 0,6 4 0,-4-5 0,8 0 0,-4-7 0,4-2 0,1 1 0,-1-5 0,6 11 0,-4-5 0,9 12 0,-8 2 0,7 5 0,-2 1 0,4-1 0,0 5 0,-4-4 0,3 9 0,-4-8 0,5 7 0,0-7 0,0 3 0,0-5 0,0 1 0,0 4 0,0-4 0,0 4 0,0-4 0,0-1 0,0 0 0,0 1 0,0-1 0,0 0 0,0 0 0,0 1 0,0-1 0,0 5 0,0-3 0,0 3 0,0-11 0,0 5 0,0-10 0,0 10 0,0-24 0,0 20 0,0-20 0,0 18 0,0-5 0,0 0 0,0 5 0,0-4 0,0 10 0,0-5 0,4 7 0,-2-7 0,2 5 0,0-4 0,-3 0 0,8-2 0,-7 0 0,7-4 0,-8 5 0,8-1 0,-7 2 0,2-1 0,-4 10 0,4-8 0,-3 9 0,4 0 0,-1-4 0,-3 9 0,7-3 0,-3 4 0,0 0 0,3 0 0,-3 0 0,0 0 0,3 0 0,-7 0 0,7 0 0,-7 0 0,7-5 0,-3 4 0,0-4 0,3 5 0,-3 0 0,4 0 0,-4 0 0,-2 1 0,-3-1 0,0 1 0,0-1 0,0 0 0,0 1 0,0-6 0,0 4 0,4-4 0,2 0 0,2 4 0,-2-8 0,2 3 0,-3 0 0,0-4 0,-1 9 0,-4-4 0,0 5 0,0 0 0,0 0 0,0 1 0,0 3 0,0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8T05:53:26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24575,'22'0'0,"5"0"0,14 0 0,1 0 0,13 0 0,-9 0 0,1 0 0,0 0 0,0 0 0,0 0 0,7 0 0,-6 0 0,6 0 0,0-6 0,-5 5 0,5-10 0,0 4 0,-5-5 0,12 5 0,-5-4 0,8 10 0,-1-5 0,0 6 0,9 0 0,-7 0 0,6 0 0,-7 0 0,-1 0 0,0 0 0,0 0 0,9 0 0,-7 0 0,7 0 0,-9 0 0,8 0 0,3 0 0,-1 0 0,-1 0 0,-9 0 0,21 0 0,-15 0 0,7 0 0,-22 0 0,-7 6 0,0 0 0,0 6 0,-7-1 0,-1-5 0,-7-1 0,0 0 0,-5-4 0,-2 4 0,-10-5 0,3 0 0,-8 0 0,8 0 0,-8 0 0,9 0 0,-9 0 0,8 0 0,-3 0 0,10 0 0,-4 0 0,10 0 0,-10 0 0,10 0 0,-5 0 0,6 0 0,0 0 0,1 0 0,-1 0 0,0 0 0,0 0 0,0 0 0,7 0 0,-5 0 0,11 0 0,-5 0 0,7 0 0,-7-5 0,-1-1 0,-12 0 0,-7-3 0,-2 8 0,-8-7 0,4 7 0,-9-7 0,3 7 0,-3-3 0,4 4 0,-1-4 0,1 3 0,0-3 0,5 4 0,-4 0 0,8 0 0,-8 0 0,9 0 0,-9 0 0,3 0 0,-4 0 0,0 0 0,5 0 0,-4 0 0,3 0 0,-4 0 0,0 0 0,0 0 0,0 0 0,-4 4 0,-2 0 0,-3 5 0,4-5 0,-3 4 0,3-3 0,-4 4 0,4-4 0,-3 3 0,7-3 0,-3 3 0,3 1 0,1-5 0,-5 4 0,4-7 0,-4 7 0,5-7 0,-1 6 0,1-6 0,0 6 0,-1-2 0,1 4 0,0 0 0,5 0 0,6 6 0,1-4 0,10 9 0,-10-9 0,4 4 0,0-5 0,-4 5 0,10-4 0,-10 4 0,-1-6 0,-1 1 0,-9-1 0,8 1 0,-8-1 0,4 0 0,-1 0 0,-3 0 0,5 5 0,-2-3 0,-2 7 0,8-7 0,-9 8 0,5-4 0,-1 4 0,-3 1 0,2-5 0,-3 3 0,-1-3 0,6 4 0,-5 1 0,5 5 0,-6-9 0,2 8 0,-2-3 0,-3 0 0,3 4 0,-8-5 0,17 22 0,-10-17 0,11 18 0,-9-18 0,0-4 0,1 16 0,-6-2 0,6 12 0,-4 7 0,5 2 0,0 7 0,1-7 0,-7 6 0,4-20 0,-8 10 0,7-18 0,-8-1 0,4-2 0,-5-10 0,0 10 0,0-10 0,0 10 0,0-11 0,0 11 0,0-4 0,0-1 0,0 0 0,0-1 0,0-4 0,0 4 0,0-6 0,0 1 0,0 5 0,0-4 0,0 10 0,0-5 0,0 1 0,0 4 0,0-5 0,0 7 0,0-1 0,0 0 0,0 0 0,0 0 0,0 0 0,0 1 0,0-1 0,0 6 0,0-4 0,0 5 0,0-7 0,0 0 0,0-5 0,0 4 0,0-5 0,0 1 0,0 4 0,0-10 0,0 9 0,0-9 0,0 5 0,0-1 0,0-4 0,0 9 0,0-9 0,0 10 0,0-4 0,0-1 0,0 0 0,0-7 0,-4 1 0,3-1 0,-4 1 0,1-5 0,3 3 0,-7-8 0,7 8 0,-8 3 0,8 0 0,-8 10 0,7-5 0,-7 1 0,8 4 0,-8-5 0,8 1 0,-9-2 0,9-6 0,-8 7 0,3-5 0,0 4 0,-2-6 0,2 7 0,0-5 0,-4 9 0,4-3 0,-4-1 0,-1 5 0,1-10 0,4 4 0,-2-10 0,7-1 0,-8-1 0,4-3 0,0 4 0,-3-5 0,3-4 0,-4 3 0,0-7 0,0 3 0,0-4 0,0 4 0,1-3 0,-1 2 0,0-3 0,0 0 0,0 4 0,0-3 0,0 3 0,0-4 0,0 0 0,0 0 0,0 0 0,0 0 0,0 0 0,0 0 0,0 0 0,0-4 0,0 3 0,0-7 0,0 7 0,-4-7 0,2 3 0,-2-1 0,4-2 0,0 4 0,0-1 0,0-3 0,0 7 0,0-7 0,1 3 0,-1 0 0,0 2 0,0-1 0,0 3 0,0-7 0,0 3 0,0-4 0,0 4 0,0-3 0,0 3 0,0-4 0,0 4 0,0-3 0,4 3 0,-3-4 0,3 0 0,-4 4 0,0-3 0,-5 2 0,4-3 0,-4-5 0,0 4 0,-1-9 0,0 4 0,-4-1 0,4-2 0,-1 2 0,-2 1 0,7-4 0,-8 4 0,4-5 0,-1 0 0,2 1 0,-1-7 0,-1 5 0,0-10 0,-3 10 0,7-4 0,-2 5 0,0 1 0,3-1 0,-3 0 0,4 0 0,4 1 0,-3-1 0,3-5 0,-4 4 0,5-10 0,-4 10 0,8-10 0,-4 10 0,0-10 0,4 10 0,-4-10 0,5 4 0,0-5 0,0-1 0,0 1 0,0 0 0,0-1 0,0 1 0,0 0 0,0 0 0,0-1 0,0 7 0,0-5 0,0 10 0,0-9 0,0 10 0,0-4 0,0 4 0,0 0 0,0 1 0,0-7 0,0 0 0,0-7 0,0 1 0,0 0 0,0-1 0,0 1 0,0 0 0,0 5 0,0 2 0,-4-1 0,2 5 0,-3-4 0,5 5 0,0 1 0,0-7 0,-4 0 0,3-7 0,-4-5 0,5-3 0,0-6 0,0-7-6784,0 5 6784,0-12-584,0 5 584,0-1 0,0-4 0,0 5 0,0-8 0,0 1 0,0 7 0,0-6 6494,0 13-6494,0 2 874,0 1-874,0 12 0,-5-4 0,4 5 0,-9 1 0,4 0 0,-5-1 0,1 7 0,4-5 0,-3 4 0,3-5 0,-1-1 0,3 7 0,-1 0 0,4 7 0,-3-1 0,4 0 0,0 5 0,0-3 0,0 8 0,0-9 0,0 9 0,0-4 0,4 0 0,-3 4 0,7-3 0,-3 4 0,0 0 0,3 0 0,-3 4 0,4-3 0,0 7 0,-1-7 0,1 7 0,0-7 0,-1 3 0,1-4 0,0 4 0,0-3 0,-4 3 0,2 0 0,-2 1 0,4 0 0,0 3 0,-4-6 0,2 6 0,-2-7 0,32-26 0,-21 13 0,22-19 0,-28 22 0,-1 7 0,-4-2 0,-1 4 0,0 0 0,-3 4 0,3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8T05:53:29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4317 184 24575,'-50'0'0,"-15"0"0,16 0 0,-5 0-1754,-13 0 0,-3 0 1754,-5 0 0,-2 0 0,-9 0 0,-2 0 0,-5 0 0,-1 0-804,-2 0 0,1 0 804,6-4 0,0 0 0,-4 1 0,2-3 0,14-6 0,2-1 33,0 1 0,1-1-33,5 1 0,3-1 0,3 1 0,1 2 0,-1 1 0,2 2-350,-29-2 350,36 2 0,2 1 0,-17 4 0,-21-10 0,8 10 0,8-4 0,3 6 0,7 0 0,8 0 0,-6 0 1485,14 0-1485,-14 0 2143,13 0-2143,-5 0 1308,14 0-1308,-6 0 464,12 0-464,1 0 0,8 0 0,5 0 0,0 0 0,-5 0 0,4 0 0,-4 0 0,-1 0 0,5-4 0,-4 3 0,5-4 0,1 5 0,-1 0 0,5 0 0,1 0 0,5 0 0,0 0 0,0 0 0,-5 0 0,4 0 0,-3 0 0,4 0 0,0 0 0,-5 0 0,4 0 0,-4 4 0,5-3 0,-4 7 0,3-3 0,-9 5 0,9-1 0,-9 0 0,9 0 0,-8 1 0,7-1 0,-7 1 0,8-5 0,-4 3 0,5-7 0,0 7 0,-5-7 0,4 7 0,-4-7 0,1 7 0,2-7 0,-7 8 0,8-8 0,-4 3 0,5-4 0,-5 4 0,4-3 0,-4 4 0,1-5 0,2 0 0,-7 0 0,8 0 0,-4 0 0,5 0 0,0 0 0,0 4 0,0-3 0,0 3 0,0-4 0,0 0 0,1 0 0,-1 4 0,0-3 0,0 3 0,-4-4 0,3 0 0,-4 0 0,5 0 0,0 0 0,0 0 0,1 0 0,-1 0 0,0 0 0,0 0 0,0 0 0,0 0 0,0 0 0,0 0 0,0 0 0,0 0 0,1 0 0,3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8T05:53:33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142 105 24575,'0'13'0,"0"4"0,0-3 0,0 1 0,0 4 0,0-5 0,0 6 0,0-1 0,0 1 0,0 0 0,0-1 0,0 6 0,0-4 0,0 5 0,0-7 0,-5 1 0,4-5 0,-3 3 0,4-3 0,0 0 0,0 3 0,0-8 0,0 8 0,0-8 0,0 9 0,0-4 0,0 4 0,0-4 0,0 3 0,0-3 0,-4 0 0,3 3 0,-3-8 0,4 9 0,0-9 0,0 3 0,-4-4 0,3 5 0,-3-4 0,-1 8 0,4-8 0,-3 9 0,-1-4 0,4-1 0,-7 5 0,6-9 0,-6 8 0,3-8 0,-1 4 0,-2-1 0,7-3 0,-8 4 0,4 0 0,0 1 0,-4-1 0,4 0 0,0 0 0,-3-4 0,7 3 0,-3-4 0,0 0 0,3 0 0,-3 0 0,4-1 0,0 1 0,0 0 0,0 0 0,0 0 0,0 4 0,0-2 0,0 7 0,0-3 0,0 4 0,0 1 0,0-1 0,0 1 0,0 0 0,0-1 0,0 6 0,0-4 0,0 4 0,5 1 0,1-5 0,0 4 0,3 0 0,-8-4 0,8 10 0,-3-5 0,0 7 0,-1 5 0,-1-10 0,-2 10 0,7-12 0,-8 6 0,8-5 0,-8 4 0,3-10 0,-4 4 0,0 0 0,5-4 0,-4 4 0,3-5 0,1-1 0,-4 1 0,3 0 0,-4-6 0,4 0 0,-3-1 0,7-3 0,-7 9 0,7-4 0,-7 4 0,8 1 0,-4-5 0,5 9 0,-1-8 0,-3 9 0,3 0 0,-3-4 0,4 4 0,0 1 0,-4-5 0,3-1 0,-4-2 0,0-8 0,3 4 0,-7-5 0,7 0 0,-3 0 0,4-5 0,-1 4 0,0-7 0,1 6 0,-1-2 0,0 3 0,1 1 0,0-1 0,-1 1 0,1 0 0,0 0 0,0 0 0,0 0 0,0 0 0,-4-1 0,2 1 0,-2-4 0,4-1 0,0-4 0,-1 0 0,1 0 0,-1 0 0,1 0 0,0 0 0,0 0 0,-1 0 0,1 0 0,-1 0 0,-3-4 0,3 3 0,-7-7 0,7 3 0,-7-4 0,6 0 0,-1-5 0,3 4 0,0-8 0,1 3 0,-1 0 0,-4 1 0,4 0 0,-8 4 0,3-8 0,-4 8 0,4-9 0,-2 9 0,2-9 0,-4 4 0,0-4 0,0-1 0,0 0 0,0 5 0,0-3 0,0 3 0,0-5 0,0 0 0,0 1 0,0-1 0,-5 0 0,0 1 0,-5-1 0,5 0 0,-4 5 0,8-3 0,-3-3 0,0 0 0,3-4 0,-4-1 0,5 5 0,0-4 0,0 0 0,-5-2 0,4 0 0,-4-4 0,5 5 0,0-7 0,0 7 0,0-5 0,0 10 0,0-5 0,0 7 0,0-7 0,0 5 0,0-4 0,0 0 0,0 3 0,0-3 0,0 5 0,0 1 0,0-1 0,0-5 0,0 4 0,0-10 0,0 10 0,0-5 0,5 7 0,-4-1 0,3 0 0,-4 5 0,0 1 0,0 1 0,0 3 0,0-4 0,0 5 0,0 0 0,0 0 0,0 0 0,0-5 0,0 4 0,0-9 0,0 9 0,0-8 0,0 3 0,0-5 0,0-5 0,0 4 0,0-5 0,0 7 0,0-1 0,0 0 0,0-5 0,0 4 0,0-10 0,0 4 0,0-5 0,0 0 0,0-1 0,0 1 0,0 5 0,0 2 0,-5 0 0,4 8 0,-8-7 0,3 9 0,-4-5 0,1 1 0,-2-7 0,1 5 0,-1-10 0,1 10 0,0-10 0,0 10 0,-1-4 0,1 5 0,0 1 0,0-7 0,0 5 0,-5-4 0,4 0 0,-3 3 0,4 2 0,-5 1 0,5 9 0,-3-4 0,-1 9 0,4 1 0,-9 0 0,9 3 0,-4-3 0,0 4 0,4 0 0,-4 0 0,6 0 0,-1 0 0,0 3 0,0 2 0,4 4 0,-3-1 0,7 6 0,-7-4 0,7 8 0,-7-8 0,7 4 0,-7 0 0,7-4 0,-8 3 0,8 1 0,-3-4 0,4 8 0,-4-3 0,3 5 0,-4 5 0,5-4 0,0 4 0,0-5 0,0-1 0,0 1 0,0-5 0,0 3 0,0-3 0,0 4 0,0-4 0,0 4 0,0-9 0,0 3 0,0-4 0,0 0 0,0 0 0,0 0 0,-4 0 0,3-1 0,-3 1 0,0 0 0,3 0 0,-6 0 0,6 0 0,-3-1 0,4 1 0,0 0 0,0-1 0,0 1 0,0 0 0,0-1 0,0-3 0,0-1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8T05:53: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 24575,'0'8'0,"0"5"0,0-3 0,0 4 0,0-1 0,0-3 0,0 4 0,0 0 0,0-4 0,0 7 0,0-7 0,0 3 0,0-4 0,0 0 0,0-1 0,0 1 0,0 0 0,0 5 0,0-4 0,0 8 0,0-3 0,0 0 0,4 3 0,-3-8 0,3 4 0,1-1 0,-4-3 0,3 4 0,-4-5 0,0 5 0,0-4 0,0 3 0,0 1 0,0-4 0,0 8 0,0-8 0,0 4 0,0-5 0,0 0 0,0-1 0,4 1 0,-3-1 0,2 0 0,-3 0 0,4 1 0,-3-1 0,6 0 0,-2-3 0,4 3 0,-1-7 0,1 3 0,0-4 0,0 0 0,-1 0 0,1 0 0,-1-4 0,-3-1 0,-1-4 0,0 0 0,-3 0 0,3 0 0,-4 0 0,0 0 0,0-4 0,0 3 0,0-4 0,0 0 0,0 4 0,0-9 0,0 9 0,0-8 0,0 3 0,0 0 0,-5-4 0,4 9 0,-8-8 0,4 7 0,0-2 0,-3 4 0,3 4 0,-4-3 0,4 3 0,-3-4 0,3 4 0,-4-3 0,4 3 0,-3-4 0,7 0 0,-6 1 0,2 0 0,1-1 0,-4 5 0,7-4 0,-7 7 0,3-3 0,-3 4 0,-1 0 0,1 0 0,-1 0 0,1 0 0,-1 0 0,1 0 0,3 4 0,1-4 0,4 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8T05:53:57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1859 751 23555,'-15'0'0,"-13"0"503,-2 0-503,-22 0 171,2 0-171,-6 0 0,-6 0 0,20 0 86,-11 0-86,13 0 260,0 0-260,1 0 0,6 0 0,1 0 0,0 0 0,5 0 0,-4 0 0,4 0 0,-5 0 0,0 0 0,5 0 0,-4 0 0,4 0 0,1 0 0,-5 0 0,10 0 0,-5 0 0,7 0 0,-15 0 0,5 0 0,-7 0 0,-1 0 0,9 0 0,-18 0 0,6 0 0,-1 0 0,-4 0 0,11 0 0,-5 0 0,7 0 0,0 0 0,5 0 0,-4 0 0,10 0 0,-10 0 0,10 0 0,-10 0 0,10 0 0,-4 0 0,-1 0 0,5 0 0,-4 0 0,5 0 0,5 0 0,-3 0 0,3 0 0,-5-5 0,5 4 0,-3-3 0,8 4 0,-4 0 0,16 0 0,5 0 0,17 0 0,-3 0 0,18 5 0,-10 1 0,53 5 0,-17 1 0,21-5 0,0 5 0,-17-10 0,21 10 0,1-10 0,-7 10 0,-1-11 0,-4 5 0,4-6 0,1 6 0,6-4 0,-16 4 0,6 0 0,12-5 0,3 5 0,-43-6 0,-1 0 0,49 7 0,-32-6 0,28 6 0,-27-7-439,-10 0 0,2 0 439,37 0 0,-37 0 0,1 0 0,-5 0 0,-2 0 0,-2 0 0,-2 0-160,37 0 160,8 0 0,-28 0 0,23-6 0,-10-2 0,-7-5 0,-3 0 0,-15 0 0,-8-3 0,-3 3 0,-11-3 871,5 0-871,-7 4 167,0-4-167,-6 6 0,5-1 0,-10 1 0,4 0 0,-5 4 0,-5-2 0,-2 7 0,-4-7 0,0 7 0,-4-7 0,-1 3 0,-4-3 0,0-1 0,0 0 0,0 0 0,0 0 0,0 0 0,-9-5 0,-2 4 0,-5-14 0,-2 7 0,6-9 0,-7 1 0,8 4 0,-9-4 0,9 5 0,-7 0 0,7 5 0,-3-3 0,0 3 0,7-5 0,-6 1 0,12-1 0,-8 0 0,8 0 0,-3 1 0,4-1 0,0 0 0,0 1 0,0-1 0,0 0 0,0 0 0,0 1 0,0-1 0,0 5 0,0-3 0,0 7 0,0-2 0,0 4 0,-4 4 0,-6 5 0,-7 29 0,1-9 0,-1 31 0,0-16 0,5 5 0,-5-1 0,6-7 0,5-5 0,-3 4 0,8-10 0,-4 4 0,5 0 0,0-4 0,-5 4 0,4 0 0,-3-4 0,0 0 0,3-3 0,-3-8 0,4 8 0,-4-7 0,3 7 0,-3-3 0,4 4 0,-4-4 0,3 3 0,-3-3 0,0 0 0,-1-1 0,0-1 0,1-3 0,0 4 0,3-5 0,-8 4 0,4-3 0,0 9 0,-3-9 0,3 8 0,-4-8 0,-1 9 0,-4-9 0,-2 4 0,-9-3 0,-15 0 0,-3 0 0,-11 1 0,0 0 0,-2-5 0,-8-2 0,8-5 0,-5 0 0,18 0 0,-9 0 0,18 0 0,-5 0 0,7 0 0,-1 0 0,1 0 0,0 0 0,-7 0 0,5 0 0,-11 0 0,11 0 0,-19 0 0,11 0 0,-20 0 0,-2 0 0,-1 0 0,0 0 0,4 0 0,12 0 0,-5 0 0,13 0 0,2 0 0,7 0 0,0 0 0,0 0 0,-1 0 0,1 0 0,0 0 0,-7 0 0,5 0 0,-5 0 0,0 0 0,5 0 0,-5 0 0,1 0 0,4 0 0,-5 0 0,7 0 0,-1 0 0,-5 0 0,4 0 0,-5 0 0,6 0 0,1 0 0,-7 0 0,5 0 0,-25 0 0,21 0 0,-15 0 0,26 0 0,7 0 0,6 0 0,5-4 0,0 3 0,4-3 0,1 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E8637-D8F1-BE29-3559-109741F1A7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8C1ACB-8684-0543-E1DF-3DF7358A2C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85494-CA8B-D432-2999-08A7DAC20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0913D-F081-7E44-8D0B-225500024685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BD750-F326-1E48-2AE3-336E2AF37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39D51-3B58-A460-D4C6-D4576375C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69C47-792C-5B4F-9A0E-884A8E1CF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007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54727-3D8B-2D54-AFD8-62664F65B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4DE99B-9442-95A2-1C53-EDE5B56D68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2F6BD-905B-7A89-A3D9-541D1ED81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0913D-F081-7E44-8D0B-225500024685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81493-A0C4-D726-C708-4675B1C5B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83200-8108-203A-64AF-32F065563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69C47-792C-5B4F-9A0E-884A8E1CF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364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A74357-1356-124E-EF4B-C1767CD3F6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49EFE8-90C7-41D1-7E69-05783898BF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FAFC7-F3AF-8A5A-F951-0C2608FBD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0913D-F081-7E44-8D0B-225500024685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9FE5C-D6BD-910B-8FD8-A05D72266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AEBE4-DEA3-3A83-B73C-32E066EB9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69C47-792C-5B4F-9A0E-884A8E1CF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015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84040-BF96-10DB-D718-97F0F5C2D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9D0AD-5644-57DF-F296-6BED76F47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8EAFF-97FF-D284-78C2-E71DFCE1F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0913D-F081-7E44-8D0B-225500024685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794C3-0D4D-79C5-98B4-73FB16D9F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4B046-9D8E-FC0E-7BBC-3F690484A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69C47-792C-5B4F-9A0E-884A8E1CF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70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D6CFD-4E88-A362-1A04-A8136BD0E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298ED-14FE-EDE9-A314-26683F0E8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50287-28F6-FFB9-F355-09D3B4F9E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0913D-F081-7E44-8D0B-225500024685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F67CE-3616-9F30-17D4-A16941C8A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F9BCC-6326-CC9E-9A7C-EAB8D1E0B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69C47-792C-5B4F-9A0E-884A8E1CF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26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B78F2-49A0-2D4D-560D-88009DEC7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74746-E0A7-AD25-6781-22A1AE92B2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624834-8EC3-17C5-5355-0B416CBF84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D6599E-0343-D884-3D3D-F2E75726A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0913D-F081-7E44-8D0B-225500024685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5AE3F-0E70-7350-0DF1-BDF5188A8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9A1E5C-C720-F68F-FA0D-11C610F3F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69C47-792C-5B4F-9A0E-884A8E1CF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13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8C683-1977-DE33-37C2-C758C3C97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166A5F-06F7-0D61-98C9-9504E2675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A1A7FC-4FF3-B7A3-4ECF-07CBEFA86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BD0321-FAC3-4B74-9DB1-FB3B6A93C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16CF44-7BBD-BE37-9EFA-E72556B317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85F42D-8429-ABD9-AF30-79F1AFEFC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0913D-F081-7E44-8D0B-225500024685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FC7464-109F-CC31-9C97-43B531618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DD8709-203C-1813-3D5F-366D68AB6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69C47-792C-5B4F-9A0E-884A8E1CF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814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2C206-64E9-D3A9-5F29-C51E37D2A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34A675-9ABF-7156-15C8-371ABC5CF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0913D-F081-7E44-8D0B-225500024685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FF71CD-B4E0-3524-608D-A5BE53C76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731B77-EC84-0A00-F4A0-20C961F21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69C47-792C-5B4F-9A0E-884A8E1CF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31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627DF4-9127-4B78-F2CB-E044635FB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0913D-F081-7E44-8D0B-225500024685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89BA5D-C2C6-8389-7273-69D5A1B1E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41979-770F-C778-5A40-36407CA58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69C47-792C-5B4F-9A0E-884A8E1CF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221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082AE-DCDA-085E-A5AB-A5CF8055B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5DD57-5E7A-0897-541B-03D4C4360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BEA583-991A-78A7-0F75-2658C44637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634740-04C6-4F72-F38C-13F505C1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0913D-F081-7E44-8D0B-225500024685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5BC7A3-4623-4CC4-B672-DF2934557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8C102F-FDDA-7E95-1863-F1555B838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69C47-792C-5B4F-9A0E-884A8E1CF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360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5833-81B9-ACE5-B68D-DF0598499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69149D-5438-315D-FE48-7C8C1E3278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FE7F83-FDEF-01D2-80FF-B97A371237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81307-202A-C04A-E68F-3C09A426A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0913D-F081-7E44-8D0B-225500024685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B300A1-340A-46DD-6DB6-8223400F6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7FEDD-D147-545D-3254-11F494B99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69C47-792C-5B4F-9A0E-884A8E1CF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6D0209-ECB0-CC48-3D8A-6C458EB8D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BDD40-1825-38B6-B61F-10865512B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B0065F-1EA9-78A0-584D-28AB31FF45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B0913D-F081-7E44-8D0B-225500024685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60DAD-5A30-EBB0-3F49-75B28EB9F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5DB7EE-0226-918D-E7E0-C611A96873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769C47-792C-5B4F-9A0E-884A8E1CF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587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17.png"/><Relationship Id="rId42" Type="http://schemas.openxmlformats.org/officeDocument/2006/relationships/image" Target="../media/image21.png"/><Relationship Id="rId7" Type="http://schemas.openxmlformats.org/officeDocument/2006/relationships/customXml" Target="../ink/ink3.xml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customXml" Target="../ink/ink14.xml"/><Relationship Id="rId41" Type="http://schemas.openxmlformats.org/officeDocument/2006/relationships/customXml" Target="../ink/ink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24" Type="http://schemas.openxmlformats.org/officeDocument/2006/relationships/image" Target="../media/image12.png"/><Relationship Id="rId32" Type="http://schemas.openxmlformats.org/officeDocument/2006/relationships/image" Target="../media/image16.png"/><Relationship Id="rId37" Type="http://schemas.openxmlformats.org/officeDocument/2006/relationships/customXml" Target="../ink/ink18.xml"/><Relationship Id="rId40" Type="http://schemas.openxmlformats.org/officeDocument/2006/relationships/image" Target="../media/image20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10" Type="http://schemas.openxmlformats.org/officeDocument/2006/relationships/image" Target="../media/image5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customXml" Target="../ink/ink13.xml"/><Relationship Id="rId30" Type="http://schemas.openxmlformats.org/officeDocument/2006/relationships/image" Target="../media/image15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8" Type="http://schemas.openxmlformats.org/officeDocument/2006/relationships/image" Target="../media/image4.png"/><Relationship Id="rId3" Type="http://schemas.openxmlformats.org/officeDocument/2006/relationships/customXml" Target="../ink/ink1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2.wdp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BE11D7-2756-6735-2413-29A112806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2955309"/>
            <a:ext cx="4254500" cy="3340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9A410B4-D705-736B-6077-643AB0A685E8}"/>
                  </a:ext>
                </a:extLst>
              </p14:cNvPr>
              <p14:cNvContentPartPr/>
              <p14:nvPr/>
            </p14:nvContentPartPr>
            <p14:xfrm>
              <a:off x="6212685" y="2757999"/>
              <a:ext cx="858960" cy="160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9A410B4-D705-736B-6077-643AB0A685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03685" y="2748999"/>
                <a:ext cx="87660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34AA835-842E-B270-F9C5-8B0CCB8D93C9}"/>
                  </a:ext>
                </a:extLst>
              </p14:cNvPr>
              <p14:cNvContentPartPr/>
              <p14:nvPr/>
            </p14:nvContentPartPr>
            <p14:xfrm>
              <a:off x="6204405" y="4132839"/>
              <a:ext cx="675720" cy="226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34AA835-842E-B270-F9C5-8B0CCB8D93C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95405" y="4123839"/>
                <a:ext cx="69336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7AC2420-4021-6946-35CE-13824483F2F2}"/>
                  </a:ext>
                </a:extLst>
              </p14:cNvPr>
              <p14:cNvContentPartPr/>
              <p14:nvPr/>
            </p14:nvContentPartPr>
            <p14:xfrm>
              <a:off x="5693565" y="2779239"/>
              <a:ext cx="599760" cy="392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7AC2420-4021-6946-35CE-13824483F2F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84565" y="2770239"/>
                <a:ext cx="61740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7CBC477-35B4-6F68-EC36-5627CF410167}"/>
                  </a:ext>
                </a:extLst>
              </p14:cNvPr>
              <p14:cNvContentPartPr/>
              <p14:nvPr/>
            </p14:nvContentPartPr>
            <p14:xfrm>
              <a:off x="5610765" y="4878759"/>
              <a:ext cx="4201200" cy="13460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7CBC477-35B4-6F68-EC36-5627CF41016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02125" y="4869759"/>
                <a:ext cx="4218840" cy="136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E9DFCC21-350F-73D2-7893-95717FA47B51}"/>
              </a:ext>
            </a:extLst>
          </p:cNvPr>
          <p:cNvGrpSpPr/>
          <p:nvPr/>
        </p:nvGrpSpPr>
        <p:grpSpPr>
          <a:xfrm>
            <a:off x="5437245" y="840279"/>
            <a:ext cx="4281480" cy="5724360"/>
            <a:chOff x="5437245" y="840279"/>
            <a:chExt cx="4281480" cy="572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710718F-719E-82DF-4734-39D910DC89C0}"/>
                    </a:ext>
                  </a:extLst>
                </p14:cNvPr>
                <p14:cNvContentPartPr/>
                <p14:nvPr/>
              </p14:nvContentPartPr>
              <p14:xfrm>
                <a:off x="6414285" y="2860599"/>
                <a:ext cx="1742760" cy="1335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710718F-719E-82DF-4734-39D910DC89C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05285" y="2851599"/>
                  <a:ext cx="1760400" cy="13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D5D878D-ADFF-1F26-AC3E-D353338FD684}"/>
                    </a:ext>
                  </a:extLst>
                </p14:cNvPr>
                <p14:cNvContentPartPr/>
                <p14:nvPr/>
              </p14:nvContentPartPr>
              <p14:xfrm>
                <a:off x="6489525" y="4140039"/>
                <a:ext cx="1554120" cy="66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D5D878D-ADFF-1F26-AC3E-D353338FD68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80885" y="4131039"/>
                  <a:ext cx="15717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B99272D-D302-7446-ADA0-8FFF672CCAB7}"/>
                    </a:ext>
                  </a:extLst>
                </p14:cNvPr>
                <p14:cNvContentPartPr/>
                <p14:nvPr/>
              </p14:nvContentPartPr>
              <p14:xfrm>
                <a:off x="7852485" y="3055359"/>
                <a:ext cx="209880" cy="904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B99272D-D302-7446-ADA0-8FFF672CCAB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843485" y="3046719"/>
                  <a:ext cx="227520" cy="9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BE45DA7-BA75-AB0B-6345-7ADEE29C636C}"/>
                    </a:ext>
                  </a:extLst>
                </p14:cNvPr>
                <p14:cNvContentPartPr/>
                <p14:nvPr/>
              </p14:nvContentPartPr>
              <p14:xfrm>
                <a:off x="7934925" y="3381879"/>
                <a:ext cx="70200" cy="200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BE45DA7-BA75-AB0B-6345-7ADEE29C636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25925" y="3373239"/>
                  <a:ext cx="878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8DBF554-BD5C-477D-2610-DE6C9C14400F}"/>
                    </a:ext>
                  </a:extLst>
                </p14:cNvPr>
                <p14:cNvContentPartPr/>
                <p14:nvPr/>
              </p14:nvContentPartPr>
              <p14:xfrm>
                <a:off x="5627325" y="4165239"/>
                <a:ext cx="1282320" cy="3290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8DBF554-BD5C-477D-2610-DE6C9C14400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618325" y="4156599"/>
                  <a:ext cx="129996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A33B324-1BE8-E479-4F17-52AB6FCA2B6D}"/>
                    </a:ext>
                  </a:extLst>
                </p14:cNvPr>
                <p14:cNvContentPartPr/>
                <p14:nvPr/>
              </p14:nvContentPartPr>
              <p14:xfrm>
                <a:off x="5444085" y="2694999"/>
                <a:ext cx="1298160" cy="91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A33B324-1BE8-E479-4F17-52AB6FCA2B6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435445" y="2685999"/>
                  <a:ext cx="13158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B56C0C7-DFB5-5598-EA26-A943B8B0C2C3}"/>
                    </a:ext>
                  </a:extLst>
                </p14:cNvPr>
                <p14:cNvContentPartPr/>
                <p14:nvPr/>
              </p14:nvContentPartPr>
              <p14:xfrm>
                <a:off x="5504925" y="948999"/>
                <a:ext cx="1464120" cy="1297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B56C0C7-DFB5-5598-EA26-A943B8B0C2C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495925" y="939999"/>
                  <a:ext cx="1481760" cy="13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8FBBB4C-1964-3144-8F37-E9437B851963}"/>
                    </a:ext>
                  </a:extLst>
                </p14:cNvPr>
                <p14:cNvContentPartPr/>
                <p14:nvPr/>
              </p14:nvContentPartPr>
              <p14:xfrm>
                <a:off x="5492685" y="912999"/>
                <a:ext cx="1208880" cy="20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8FBBB4C-1964-3144-8F37-E9437B85196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484045" y="904359"/>
                  <a:ext cx="12265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AEDE42D-B5C9-3796-CAA2-47873217B417}"/>
                    </a:ext>
                  </a:extLst>
                </p14:cNvPr>
                <p14:cNvContentPartPr/>
                <p14:nvPr/>
              </p14:nvContentPartPr>
              <p14:xfrm>
                <a:off x="6667365" y="1181559"/>
                <a:ext cx="213480" cy="788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AEDE42D-B5C9-3796-CAA2-47873217B41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658365" y="1172559"/>
                  <a:ext cx="231120" cy="80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820381F-81C2-50FE-5F1F-6181F86B1110}"/>
                    </a:ext>
                  </a:extLst>
                </p14:cNvPr>
                <p14:cNvContentPartPr/>
                <p14:nvPr/>
              </p14:nvContentPartPr>
              <p14:xfrm>
                <a:off x="6750885" y="1508799"/>
                <a:ext cx="109440" cy="237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820381F-81C2-50FE-5F1F-6181F86B111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741885" y="1499799"/>
                  <a:ext cx="1270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DDFB060-09E0-929C-F507-F138DB85DBDF}"/>
                    </a:ext>
                  </a:extLst>
                </p14:cNvPr>
                <p14:cNvContentPartPr/>
                <p14:nvPr/>
              </p14:nvContentPartPr>
              <p14:xfrm>
                <a:off x="6826125" y="1674039"/>
                <a:ext cx="360" cy="6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DDFB060-09E0-929C-F507-F138DB85DBD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817485" y="1665039"/>
                  <a:ext cx="180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5D3CCAE-C59F-DBA0-A76A-91EAB248F107}"/>
                    </a:ext>
                  </a:extLst>
                </p14:cNvPr>
                <p14:cNvContentPartPr/>
                <p14:nvPr/>
              </p14:nvContentPartPr>
              <p14:xfrm>
                <a:off x="5563605" y="6166479"/>
                <a:ext cx="4155120" cy="398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5D3CCAE-C59F-DBA0-A76A-91EAB248F10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554605" y="6157839"/>
                  <a:ext cx="417276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8A3A868-C2FB-7649-8613-5311F6FFDC5E}"/>
                    </a:ext>
                  </a:extLst>
                </p14:cNvPr>
                <p14:cNvContentPartPr/>
                <p14:nvPr/>
              </p14:nvContentPartPr>
              <p14:xfrm>
                <a:off x="5437245" y="840279"/>
                <a:ext cx="130320" cy="56365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8A3A868-C2FB-7649-8613-5311F6FFDC5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428245" y="831279"/>
                  <a:ext cx="147960" cy="565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2573C65-5FA5-F094-FB09-FBAA4F71E5DB}"/>
                  </a:ext>
                </a:extLst>
              </p14:cNvPr>
              <p14:cNvContentPartPr/>
              <p14:nvPr/>
            </p14:nvContentPartPr>
            <p14:xfrm>
              <a:off x="9631245" y="5709999"/>
              <a:ext cx="72360" cy="1861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2573C65-5FA5-F094-FB09-FBAA4F71E5D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622245" y="5700999"/>
                <a:ext cx="9000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0C0EE00-F82A-9868-12F3-EE811A01EFEA}"/>
                  </a:ext>
                </a:extLst>
              </p14:cNvPr>
              <p14:cNvContentPartPr/>
              <p14:nvPr/>
            </p14:nvContentPartPr>
            <p14:xfrm>
              <a:off x="1116525" y="-495681"/>
              <a:ext cx="324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0C0EE00-F82A-9868-12F3-EE811A01EFEA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107885" y="-504321"/>
                <a:ext cx="208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698336B-2EED-0360-8F52-BF855EBFB4EC}"/>
                  </a:ext>
                </a:extLst>
              </p14:cNvPr>
              <p14:cNvContentPartPr/>
              <p14:nvPr/>
            </p14:nvContentPartPr>
            <p14:xfrm>
              <a:off x="-765555" y="-28041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698336B-2EED-0360-8F52-BF855EBFB4EC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-774195" y="-3704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FF9A6E8-7556-897B-B233-DF4A56F641F0}"/>
                  </a:ext>
                </a:extLst>
              </p14:cNvPr>
              <p14:cNvContentPartPr/>
              <p14:nvPr/>
            </p14:nvContentPartPr>
            <p14:xfrm>
              <a:off x="4449405" y="2142039"/>
              <a:ext cx="36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FF9A6E8-7556-897B-B233-DF4A56F641F0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440765" y="2133399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7164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8A3A3C-5600-1A82-D8FE-23F9D4CAF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37" y="927100"/>
            <a:ext cx="3975100" cy="5003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2C559D-33A2-32E8-2FD1-DF30B68F7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463" y="1729602"/>
            <a:ext cx="2176057" cy="33987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F0AB82-4CD7-5FE5-2F68-1C3068EB6D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02" b="97187" l="7358" r="89967">
                        <a14:foregroundMark x1="24415" y1="8824" x2="45318" y2="10486"/>
                        <a14:foregroundMark x1="45318" y1="10486" x2="63712" y2="9207"/>
                        <a14:foregroundMark x1="63712" y1="9207" x2="66221" y2="6266"/>
                        <a14:foregroundMark x1="46656" y1="2302" x2="46656" y2="2302"/>
                        <a14:foregroundMark x1="31438" y1="97187" x2="40301" y2="88491"/>
                        <a14:foregroundMark x1="64047" y1="96931" x2="69900" y2="97187"/>
                        <a14:foregroundMark x1="38796" y1="73146" x2="40301" y2="70844"/>
                        <a14:foregroundMark x1="39967" y1="76598" x2="41472" y2="73657"/>
                        <a14:foregroundMark x1="13211" y1="38619" x2="9197" y2="31841"/>
                        <a14:foregroundMark x1="7358" y1="23018" x2="7358" y2="23018"/>
                        <a14:foregroundMark x1="89967" y1="29284" x2="89967" y2="29284"/>
                        <a14:foregroundMark x1="25920" y1="34910" x2="29933" y2="383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74614" y="1738957"/>
            <a:ext cx="2591924" cy="338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16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A41884-D180-3CB5-1FE8-D5B74AA78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179" y="395417"/>
            <a:ext cx="3795583" cy="20819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50A81B-37C9-4C8E-8DA5-60769A8690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94"/>
          <a:stretch/>
        </p:blipFill>
        <p:spPr>
          <a:xfrm rot="10800000">
            <a:off x="5146590" y="395417"/>
            <a:ext cx="3291015" cy="20819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BA1A3D-A846-10C2-561C-09264C32C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953" y="2249934"/>
            <a:ext cx="3387809" cy="2130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28E83C-0B57-021B-6D92-14205E8A8E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711"/>
          <a:stretch/>
        </p:blipFill>
        <p:spPr>
          <a:xfrm rot="10800000">
            <a:off x="5226906" y="2314209"/>
            <a:ext cx="2889420" cy="21307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D60EE0-8344-FB87-8FC4-6F57818EA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647" y="4331857"/>
            <a:ext cx="3043429" cy="19033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A1DF8E-DA35-E53E-7708-A5084331C1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323"/>
          <a:stretch/>
        </p:blipFill>
        <p:spPr>
          <a:xfrm rot="10800000">
            <a:off x="5406077" y="4356571"/>
            <a:ext cx="2218042" cy="183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434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579D2C-9D58-AE37-E7CC-EAA43562F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42142" y="1043031"/>
            <a:ext cx="5735776" cy="47719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1597F4-70A4-3B3E-81E6-AFA214EEE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493050" y="3471353"/>
            <a:ext cx="2263696" cy="1654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97BF86-4D79-9014-6BFD-406975E973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166"/>
          <a:stretch/>
        </p:blipFill>
        <p:spPr>
          <a:xfrm rot="5400000">
            <a:off x="5881215" y="1588924"/>
            <a:ext cx="1516564" cy="168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95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46E816-AE39-6813-8BDC-B9A3C73FA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404423" y="212504"/>
            <a:ext cx="7772400" cy="663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418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4EC0B-750D-AAC1-E8FB-90121D3FB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 of a red button&#10;&#10;Description automatically generated">
            <a:extLst>
              <a:ext uri="{FF2B5EF4-FFF2-40B4-BE49-F238E27FC236}">
                <a16:creationId xmlns:a16="http://schemas.microsoft.com/office/drawing/2014/main" id="{5348DF34-F02C-7701-EB0D-4E37DEAF26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24781" y="1848485"/>
            <a:ext cx="4896517" cy="4351338"/>
          </a:xfr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FEC129-17DD-334B-8977-CFF7D9FF8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098" y="2311242"/>
            <a:ext cx="1531620" cy="444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EEA15B-2CE6-0A00-0F0C-AF9A213E0D16}"/>
              </a:ext>
            </a:extLst>
          </p:cNvPr>
          <p:cNvSpPr txBox="1"/>
          <p:nvPr/>
        </p:nvSpPr>
        <p:spPr>
          <a:xfrm>
            <a:off x="3322381" y="2414899"/>
            <a:ext cx="135333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tos Light" panose="020B0004020202020204" pitchFamily="34" charset="0"/>
              </a:rPr>
              <a:t>Linear Rail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F54781-288A-5988-F446-ABB6BC09D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3230" y="3390646"/>
            <a:ext cx="1531620" cy="444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365A91-A6EF-60D8-AA89-5418613B7357}"/>
              </a:ext>
            </a:extLst>
          </p:cNvPr>
          <p:cNvSpPr txBox="1"/>
          <p:nvPr/>
        </p:nvSpPr>
        <p:spPr>
          <a:xfrm>
            <a:off x="2913381" y="3400073"/>
            <a:ext cx="169573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tos Light" panose="020B0004020202020204" pitchFamily="34" charset="0"/>
              </a:rPr>
              <a:t>Telescopic SPA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EEE83E-2F62-C7BF-F336-C5B0C8853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3230" y="3844573"/>
            <a:ext cx="1435100" cy="495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920B3A-3071-8EF7-0F27-3EC3D2C9FBB8}"/>
              </a:ext>
            </a:extLst>
          </p:cNvPr>
          <p:cNvSpPr txBox="1"/>
          <p:nvPr/>
        </p:nvSpPr>
        <p:spPr>
          <a:xfrm>
            <a:off x="3174017" y="3877377"/>
            <a:ext cx="14351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tos Light" panose="020B0004020202020204" pitchFamily="34" charset="0"/>
              </a:rPr>
              <a:t>Sealing Rig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920D01-3031-4CA8-5C8F-3380A74CCF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3062" y="5086889"/>
            <a:ext cx="1435100" cy="495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72180C-8AE9-B1BA-79E4-F9B00ED0F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5782" y="5461587"/>
            <a:ext cx="964351" cy="4953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CEA1C3-B62C-7A3C-A0D5-B3AD6C871834}"/>
              </a:ext>
            </a:extLst>
          </p:cNvPr>
          <p:cNvSpPr txBox="1"/>
          <p:nvPr/>
        </p:nvSpPr>
        <p:spPr>
          <a:xfrm>
            <a:off x="2955146" y="5292891"/>
            <a:ext cx="14351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tos Light" panose="020B0004020202020204" pitchFamily="34" charset="0"/>
              </a:rPr>
              <a:t>Pneumatic     Input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B18B4C7-815A-082F-B341-8F6C132CB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9852" y="2755742"/>
            <a:ext cx="1143326" cy="4953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42E649-1BA2-28F7-1175-2AC8068ACB11}"/>
              </a:ext>
            </a:extLst>
          </p:cNvPr>
          <p:cNvSpPr/>
          <p:nvPr/>
        </p:nvSpPr>
        <p:spPr>
          <a:xfrm>
            <a:off x="4771417" y="3880607"/>
            <a:ext cx="1029308" cy="116257"/>
          </a:xfrm>
          <a:prstGeom prst="rect">
            <a:avLst/>
          </a:prstGeom>
          <a:solidFill>
            <a:srgbClr val="7F7F7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62A0846-E017-F861-446C-AB0615B97459}"/>
              </a:ext>
            </a:extLst>
          </p:cNvPr>
          <p:cNvSpPr/>
          <p:nvPr/>
        </p:nvSpPr>
        <p:spPr>
          <a:xfrm>
            <a:off x="5341540" y="4007217"/>
            <a:ext cx="118292" cy="199658"/>
          </a:xfrm>
          <a:prstGeom prst="rect">
            <a:avLst/>
          </a:prstGeom>
          <a:solidFill>
            <a:srgbClr val="7F7F7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7C15B8-023D-A06A-5366-DAA9E36B2B1B}"/>
              </a:ext>
            </a:extLst>
          </p:cNvPr>
          <p:cNvSpPr/>
          <p:nvPr/>
        </p:nvSpPr>
        <p:spPr>
          <a:xfrm>
            <a:off x="5123945" y="4007217"/>
            <a:ext cx="118292" cy="199658"/>
          </a:xfrm>
          <a:prstGeom prst="rect">
            <a:avLst/>
          </a:prstGeom>
          <a:solidFill>
            <a:srgbClr val="7F7F7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13741D-A998-AE64-8D90-20F16EEFD2DF}"/>
              </a:ext>
            </a:extLst>
          </p:cNvPr>
          <p:cNvSpPr txBox="1"/>
          <p:nvPr/>
        </p:nvSpPr>
        <p:spPr>
          <a:xfrm>
            <a:off x="6597047" y="2877364"/>
            <a:ext cx="14351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tos Light" panose="020B0004020202020204" pitchFamily="34" charset="0"/>
              </a:rPr>
              <a:t>Load </a:t>
            </a: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tos Light" panose="020B0004020202020204" pitchFamily="34" charset="0"/>
              </a:rPr>
              <a:t>Sensor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4252DEB-0600-FCA5-B47F-5291FB8DA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798" y="5029258"/>
            <a:ext cx="1435100" cy="10235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4CAC158-B231-248D-D95B-5B3D4992F9A7}"/>
              </a:ext>
            </a:extLst>
          </p:cNvPr>
          <p:cNvSpPr txBox="1"/>
          <p:nvPr/>
        </p:nvSpPr>
        <p:spPr>
          <a:xfrm>
            <a:off x="6174946" y="5029258"/>
            <a:ext cx="1636652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tos Light" panose="020B0004020202020204" pitchFamily="34" charset="0"/>
              </a:rPr>
              <a:t>Image Calibration Checkerboard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A87B6FD-3DF1-EC46-F381-23C84E2CA3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7471" y="4246708"/>
            <a:ext cx="457200" cy="4952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93CF092-B926-902D-170F-D3A5C85B1FF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093" b="92784" l="0" r="89720">
                        <a14:foregroundMark x1="45327" y1="58763" x2="45327" y2="58763"/>
                        <a14:foregroundMark x1="55607" y1="4124" x2="55607" y2="4124"/>
                        <a14:foregroundMark x1="467" y1="76289" x2="467" y2="76289"/>
                        <a14:foregroundMark x1="14953" y1="92784" x2="14953" y2="92784"/>
                        <a14:foregroundMark x1="70093" y1="3093" x2="70093" y2="3093"/>
                      </a14:backgroundRemoval>
                    </a14:imgEffect>
                  </a14:imgLayer>
                </a14:imgProps>
              </a:ext>
            </a:extLst>
          </a:blip>
          <a:srcRect l="14392" t="12378"/>
          <a:stretch/>
        </p:blipFill>
        <p:spPr>
          <a:xfrm>
            <a:off x="5003800" y="4217228"/>
            <a:ext cx="482295" cy="43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783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ACC601-56A0-C2E4-615F-EECD37E04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0" y="928687"/>
            <a:ext cx="5110163" cy="4527657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44313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B09600-F6B5-92B3-5F3C-1790E2BEF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00" y="952500"/>
            <a:ext cx="6273800" cy="4953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7BFA2F-458A-CD46-26D8-8D4FD27C1E8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67200" y="2229789"/>
            <a:ext cx="37592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91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13</Words>
  <Application>Microsoft Macintosh PowerPoint</Application>
  <PresentationFormat>Widescreen</PresentationFormat>
  <Paragraphs>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Aptos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Joel Kemp</dc:creator>
  <cp:lastModifiedBy>Joel Kemp</cp:lastModifiedBy>
  <cp:revision>2</cp:revision>
  <dcterms:created xsi:type="dcterms:W3CDTF">2024-10-28T05:51:55Z</dcterms:created>
  <dcterms:modified xsi:type="dcterms:W3CDTF">2025-10-30T07:45:36Z</dcterms:modified>
</cp:coreProperties>
</file>